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A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712A07-B6B9-42A6-933F-4AF20FD5193B}" v="2" dt="2023-02-15T12:35:13.326"/>
    <p1510:client id="{6CC094BD-1D59-46B6-883D-ECD35EA5844C}" v="10" dt="2023-02-15T12:30:27.081"/>
    <p1510:client id="{9DB3614D-B7F9-485A-BC4E-816FC25715C7}" v="9" dt="2023-02-15T12:33:50.5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5" autoAdjust="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dine Teles" userId="af83299c-e416-4a94-a966-531d761255d3" providerId="ADAL" clId="{15712A07-B6B9-42A6-933F-4AF20FD5193B}"/>
    <pc:docChg chg="custSel modSld">
      <pc:chgData name="Nadine Teles" userId="af83299c-e416-4a94-a966-531d761255d3" providerId="ADAL" clId="{15712A07-B6B9-42A6-933F-4AF20FD5193B}" dt="2023-02-15T12:35:47.774" v="13" actId="120"/>
      <pc:docMkLst>
        <pc:docMk/>
      </pc:docMkLst>
      <pc:sldChg chg="addSp delSp modSp mod">
        <pc:chgData name="Nadine Teles" userId="af83299c-e416-4a94-a966-531d761255d3" providerId="ADAL" clId="{15712A07-B6B9-42A6-933F-4AF20FD5193B}" dt="2023-02-15T12:35:47.774" v="13" actId="120"/>
        <pc:sldMkLst>
          <pc:docMk/>
          <pc:sldMk cId="1938057855" sldId="270"/>
        </pc:sldMkLst>
        <pc:spChg chg="add mod">
          <ac:chgData name="Nadine Teles" userId="af83299c-e416-4a94-a966-531d761255d3" providerId="ADAL" clId="{15712A07-B6B9-42A6-933F-4AF20FD5193B}" dt="2023-02-15T12:35:47.774" v="13" actId="120"/>
          <ac:spMkLst>
            <pc:docMk/>
            <pc:sldMk cId="1938057855" sldId="270"/>
            <ac:spMk id="4" creationId="{44C49B49-3F30-DF75-456F-5992CA803236}"/>
          </ac:spMkLst>
        </pc:spChg>
        <pc:spChg chg="del mod">
          <ac:chgData name="Nadine Teles" userId="af83299c-e416-4a94-a966-531d761255d3" providerId="ADAL" clId="{15712A07-B6B9-42A6-933F-4AF20FD5193B}" dt="2023-02-15T12:35:04.908" v="1" actId="478"/>
          <ac:spMkLst>
            <pc:docMk/>
            <pc:sldMk cId="1938057855" sldId="270"/>
            <ac:spMk id="5" creationId="{75128428-E6A9-4798-C495-204195866CDF}"/>
          </ac:spMkLst>
        </pc:spChg>
        <pc:graphicFrameChg chg="del">
          <ac:chgData name="Nadine Teles" userId="af83299c-e416-4a94-a966-531d761255d3" providerId="ADAL" clId="{15712A07-B6B9-42A6-933F-4AF20FD5193B}" dt="2023-02-15T12:35:08.023" v="2" actId="478"/>
          <ac:graphicFrameMkLst>
            <pc:docMk/>
            <pc:sldMk cId="1938057855" sldId="270"/>
            <ac:graphicFrameMk id="7" creationId="{7D7EBDB7-76E0-8B7B-592B-412883ABB8EA}"/>
          </ac:graphicFrameMkLst>
        </pc:graphicFrameChg>
        <pc:picChg chg="add mod">
          <ac:chgData name="Nadine Teles" userId="af83299c-e416-4a94-a966-531d761255d3" providerId="ADAL" clId="{15712A07-B6B9-42A6-933F-4AF20FD5193B}" dt="2023-02-15T12:35:23.947" v="6" actId="1076"/>
          <ac:picMkLst>
            <pc:docMk/>
            <pc:sldMk cId="1938057855" sldId="270"/>
            <ac:picMk id="2" creationId="{2EE2B8B0-32E1-5289-4ABE-0F7015A55EF6}"/>
          </ac:picMkLst>
        </pc:picChg>
      </pc:sldChg>
    </pc:docChg>
  </pc:docChgLst>
  <pc:docChgLst>
    <pc:chgData name="Celia Tavares" userId="6d30327c-d7a7-45ea-84fb-bef445af4f2f" providerId="ADAL" clId="{B4E4ACD3-DE29-4F04-92D6-5DC892BDB037}"/>
    <pc:docChg chg="undo custSel delSld modSld">
      <pc:chgData name="Celia Tavares" userId="6d30327c-d7a7-45ea-84fb-bef445af4f2f" providerId="ADAL" clId="{B4E4ACD3-DE29-4F04-92D6-5DC892BDB037}" dt="2023-01-02T13:07:24.771" v="424" actId="313"/>
      <pc:docMkLst>
        <pc:docMk/>
      </pc:docMkLst>
      <pc:sldChg chg="del">
        <pc:chgData name="Celia Tavares" userId="6d30327c-d7a7-45ea-84fb-bef445af4f2f" providerId="ADAL" clId="{B4E4ACD3-DE29-4F04-92D6-5DC892BDB037}" dt="2023-01-02T13:00:59.952" v="0" actId="47"/>
        <pc:sldMkLst>
          <pc:docMk/>
          <pc:sldMk cId="3390969636" sldId="256"/>
        </pc:sldMkLst>
      </pc:sldChg>
      <pc:sldChg chg="del">
        <pc:chgData name="Celia Tavares" userId="6d30327c-d7a7-45ea-84fb-bef445af4f2f" providerId="ADAL" clId="{B4E4ACD3-DE29-4F04-92D6-5DC892BDB037}" dt="2023-01-02T13:01:09.249" v="21" actId="47"/>
        <pc:sldMkLst>
          <pc:docMk/>
          <pc:sldMk cId="3743038634" sldId="262"/>
        </pc:sldMkLst>
      </pc:sldChg>
      <pc:sldChg chg="del">
        <pc:chgData name="Celia Tavares" userId="6d30327c-d7a7-45ea-84fb-bef445af4f2f" providerId="ADAL" clId="{B4E4ACD3-DE29-4F04-92D6-5DC892BDB037}" dt="2023-01-02T13:01:00.530" v="1" actId="47"/>
        <pc:sldMkLst>
          <pc:docMk/>
          <pc:sldMk cId="3504353389" sldId="263"/>
        </pc:sldMkLst>
      </pc:sldChg>
      <pc:sldChg chg="del">
        <pc:chgData name="Celia Tavares" userId="6d30327c-d7a7-45ea-84fb-bef445af4f2f" providerId="ADAL" clId="{B4E4ACD3-DE29-4F04-92D6-5DC892BDB037}" dt="2023-01-02T13:01:01.044" v="2" actId="47"/>
        <pc:sldMkLst>
          <pc:docMk/>
          <pc:sldMk cId="1683002462" sldId="264"/>
        </pc:sldMkLst>
      </pc:sldChg>
      <pc:sldChg chg="del">
        <pc:chgData name="Celia Tavares" userId="6d30327c-d7a7-45ea-84fb-bef445af4f2f" providerId="ADAL" clId="{B4E4ACD3-DE29-4F04-92D6-5DC892BDB037}" dt="2023-01-02T13:01:01.794" v="3" actId="47"/>
        <pc:sldMkLst>
          <pc:docMk/>
          <pc:sldMk cId="110944571" sldId="265"/>
        </pc:sldMkLst>
      </pc:sldChg>
      <pc:sldChg chg="addSp delSp modSp mod">
        <pc:chgData name="Celia Tavares" userId="6d30327c-d7a7-45ea-84fb-bef445af4f2f" providerId="ADAL" clId="{B4E4ACD3-DE29-4F04-92D6-5DC892BDB037}" dt="2023-01-02T13:07:24.771" v="424" actId="313"/>
        <pc:sldMkLst>
          <pc:docMk/>
          <pc:sldMk cId="1938057855" sldId="270"/>
        </pc:sldMkLst>
        <pc:spChg chg="del">
          <ac:chgData name="Celia Tavares" userId="6d30327c-d7a7-45ea-84fb-bef445af4f2f" providerId="ADAL" clId="{B4E4ACD3-DE29-4F04-92D6-5DC892BDB037}" dt="2023-01-02T13:01:19.182" v="22" actId="478"/>
          <ac:spMkLst>
            <pc:docMk/>
            <pc:sldMk cId="1938057855" sldId="270"/>
            <ac:spMk id="2" creationId="{279DD586-A549-8894-FBB4-7D339A7E326C}"/>
          </ac:spMkLst>
        </pc:spChg>
        <pc:spChg chg="add del mod">
          <ac:chgData name="Celia Tavares" userId="6d30327c-d7a7-45ea-84fb-bef445af4f2f" providerId="ADAL" clId="{B4E4ACD3-DE29-4F04-92D6-5DC892BDB037}" dt="2023-01-02T13:01:22.679" v="23" actId="478"/>
          <ac:spMkLst>
            <pc:docMk/>
            <pc:sldMk cId="1938057855" sldId="270"/>
            <ac:spMk id="6" creationId="{8F0D404A-C001-C1F4-4533-B8FC4372282B}"/>
          </ac:spMkLst>
        </pc:spChg>
        <pc:graphicFrameChg chg="mod modGraphic">
          <ac:chgData name="Celia Tavares" userId="6d30327c-d7a7-45ea-84fb-bef445af4f2f" providerId="ADAL" clId="{B4E4ACD3-DE29-4F04-92D6-5DC892BDB037}" dt="2023-01-02T13:07:13.181" v="422" actId="790"/>
          <ac:graphicFrameMkLst>
            <pc:docMk/>
            <pc:sldMk cId="1938057855" sldId="270"/>
            <ac:graphicFrameMk id="4" creationId="{50D21351-13E6-4FC3-EBC5-4E713561C982}"/>
          </ac:graphicFrameMkLst>
        </pc:graphicFrameChg>
        <pc:graphicFrameChg chg="mod modGraphic">
          <ac:chgData name="Celia Tavares" userId="6d30327c-d7a7-45ea-84fb-bef445af4f2f" providerId="ADAL" clId="{B4E4ACD3-DE29-4F04-92D6-5DC892BDB037}" dt="2023-01-02T13:07:24.771" v="424" actId="313"/>
          <ac:graphicFrameMkLst>
            <pc:docMk/>
            <pc:sldMk cId="1938057855" sldId="270"/>
            <ac:graphicFrameMk id="5" creationId="{5F3D1E1E-B519-D9F9-2461-D7D5A805D1F9}"/>
          </ac:graphicFrameMkLst>
        </pc:graphicFrameChg>
      </pc:sldChg>
      <pc:sldChg chg="del">
        <pc:chgData name="Celia Tavares" userId="6d30327c-d7a7-45ea-84fb-bef445af4f2f" providerId="ADAL" clId="{B4E4ACD3-DE29-4F04-92D6-5DC892BDB037}" dt="2023-01-02T13:01:02.305" v="4" actId="47"/>
        <pc:sldMkLst>
          <pc:docMk/>
          <pc:sldMk cId="2567974222" sldId="271"/>
        </pc:sldMkLst>
      </pc:sldChg>
      <pc:sldChg chg="del">
        <pc:chgData name="Celia Tavares" userId="6d30327c-d7a7-45ea-84fb-bef445af4f2f" providerId="ADAL" clId="{B4E4ACD3-DE29-4F04-92D6-5DC892BDB037}" dt="2023-01-02T13:01:02.742" v="5" actId="47"/>
        <pc:sldMkLst>
          <pc:docMk/>
          <pc:sldMk cId="3095971761" sldId="274"/>
        </pc:sldMkLst>
      </pc:sldChg>
      <pc:sldChg chg="del">
        <pc:chgData name="Celia Tavares" userId="6d30327c-d7a7-45ea-84fb-bef445af4f2f" providerId="ADAL" clId="{B4E4ACD3-DE29-4F04-92D6-5DC892BDB037}" dt="2023-01-02T13:01:03.133" v="6" actId="47"/>
        <pc:sldMkLst>
          <pc:docMk/>
          <pc:sldMk cId="900624444" sldId="275"/>
        </pc:sldMkLst>
      </pc:sldChg>
      <pc:sldChg chg="del">
        <pc:chgData name="Celia Tavares" userId="6d30327c-d7a7-45ea-84fb-bef445af4f2f" providerId="ADAL" clId="{B4E4ACD3-DE29-4F04-92D6-5DC892BDB037}" dt="2023-01-02T13:01:05.202" v="9" actId="47"/>
        <pc:sldMkLst>
          <pc:docMk/>
          <pc:sldMk cId="3611594786" sldId="277"/>
        </pc:sldMkLst>
      </pc:sldChg>
      <pc:sldChg chg="del">
        <pc:chgData name="Celia Tavares" userId="6d30327c-d7a7-45ea-84fb-bef445af4f2f" providerId="ADAL" clId="{B4E4ACD3-DE29-4F04-92D6-5DC892BDB037}" dt="2023-01-02T13:01:05.477" v="10" actId="47"/>
        <pc:sldMkLst>
          <pc:docMk/>
          <pc:sldMk cId="3592452133" sldId="278"/>
        </pc:sldMkLst>
      </pc:sldChg>
      <pc:sldChg chg="del">
        <pc:chgData name="Celia Tavares" userId="6d30327c-d7a7-45ea-84fb-bef445af4f2f" providerId="ADAL" clId="{B4E4ACD3-DE29-4F04-92D6-5DC892BDB037}" dt="2023-01-02T13:01:05.700" v="11" actId="47"/>
        <pc:sldMkLst>
          <pc:docMk/>
          <pc:sldMk cId="1292219657" sldId="279"/>
        </pc:sldMkLst>
      </pc:sldChg>
      <pc:sldChg chg="del">
        <pc:chgData name="Celia Tavares" userId="6d30327c-d7a7-45ea-84fb-bef445af4f2f" providerId="ADAL" clId="{B4E4ACD3-DE29-4F04-92D6-5DC892BDB037}" dt="2023-01-02T13:01:05.922" v="12" actId="47"/>
        <pc:sldMkLst>
          <pc:docMk/>
          <pc:sldMk cId="1632579785" sldId="280"/>
        </pc:sldMkLst>
      </pc:sldChg>
      <pc:sldChg chg="del">
        <pc:chgData name="Celia Tavares" userId="6d30327c-d7a7-45ea-84fb-bef445af4f2f" providerId="ADAL" clId="{B4E4ACD3-DE29-4F04-92D6-5DC892BDB037}" dt="2023-01-02T13:01:06.153" v="13" actId="47"/>
        <pc:sldMkLst>
          <pc:docMk/>
          <pc:sldMk cId="1815427610" sldId="282"/>
        </pc:sldMkLst>
      </pc:sldChg>
      <pc:sldChg chg="del">
        <pc:chgData name="Celia Tavares" userId="6d30327c-d7a7-45ea-84fb-bef445af4f2f" providerId="ADAL" clId="{B4E4ACD3-DE29-4F04-92D6-5DC892BDB037}" dt="2023-01-02T13:01:06.380" v="14" actId="47"/>
        <pc:sldMkLst>
          <pc:docMk/>
          <pc:sldMk cId="409864427" sldId="283"/>
        </pc:sldMkLst>
      </pc:sldChg>
      <pc:sldChg chg="del">
        <pc:chgData name="Celia Tavares" userId="6d30327c-d7a7-45ea-84fb-bef445af4f2f" providerId="ADAL" clId="{B4E4ACD3-DE29-4F04-92D6-5DC892BDB037}" dt="2023-01-02T13:01:03.787" v="7" actId="47"/>
        <pc:sldMkLst>
          <pc:docMk/>
          <pc:sldMk cId="158142836" sldId="302"/>
        </pc:sldMkLst>
      </pc:sldChg>
      <pc:sldChg chg="del">
        <pc:chgData name="Celia Tavares" userId="6d30327c-d7a7-45ea-84fb-bef445af4f2f" providerId="ADAL" clId="{B4E4ACD3-DE29-4F04-92D6-5DC892BDB037}" dt="2023-01-02T13:01:04.888" v="8" actId="47"/>
        <pc:sldMkLst>
          <pc:docMk/>
          <pc:sldMk cId="4283767061" sldId="303"/>
        </pc:sldMkLst>
      </pc:sldChg>
      <pc:sldChg chg="del">
        <pc:chgData name="Celia Tavares" userId="6d30327c-d7a7-45ea-84fb-bef445af4f2f" providerId="ADAL" clId="{B4E4ACD3-DE29-4F04-92D6-5DC892BDB037}" dt="2023-01-02T13:01:06.603" v="15" actId="47"/>
        <pc:sldMkLst>
          <pc:docMk/>
          <pc:sldMk cId="2046728314" sldId="307"/>
        </pc:sldMkLst>
      </pc:sldChg>
      <pc:sldChg chg="del">
        <pc:chgData name="Celia Tavares" userId="6d30327c-d7a7-45ea-84fb-bef445af4f2f" providerId="ADAL" clId="{B4E4ACD3-DE29-4F04-92D6-5DC892BDB037}" dt="2023-01-02T13:01:06.804" v="16" actId="47"/>
        <pc:sldMkLst>
          <pc:docMk/>
          <pc:sldMk cId="650388205" sldId="308"/>
        </pc:sldMkLst>
      </pc:sldChg>
      <pc:sldChg chg="del">
        <pc:chgData name="Celia Tavares" userId="6d30327c-d7a7-45ea-84fb-bef445af4f2f" providerId="ADAL" clId="{B4E4ACD3-DE29-4F04-92D6-5DC892BDB037}" dt="2023-01-02T13:01:07.034" v="17" actId="47"/>
        <pc:sldMkLst>
          <pc:docMk/>
          <pc:sldMk cId="2775285050" sldId="309"/>
        </pc:sldMkLst>
      </pc:sldChg>
      <pc:sldChg chg="del">
        <pc:chgData name="Celia Tavares" userId="6d30327c-d7a7-45ea-84fb-bef445af4f2f" providerId="ADAL" clId="{B4E4ACD3-DE29-4F04-92D6-5DC892BDB037}" dt="2023-01-02T13:01:07.505" v="19" actId="47"/>
        <pc:sldMkLst>
          <pc:docMk/>
          <pc:sldMk cId="3522372298" sldId="310"/>
        </pc:sldMkLst>
      </pc:sldChg>
      <pc:sldChg chg="del">
        <pc:chgData name="Celia Tavares" userId="6d30327c-d7a7-45ea-84fb-bef445af4f2f" providerId="ADAL" clId="{B4E4ACD3-DE29-4F04-92D6-5DC892BDB037}" dt="2023-01-02T13:01:07.285" v="18" actId="47"/>
        <pc:sldMkLst>
          <pc:docMk/>
          <pc:sldMk cId="1824973190" sldId="311"/>
        </pc:sldMkLst>
      </pc:sldChg>
      <pc:sldChg chg="del">
        <pc:chgData name="Celia Tavares" userId="6d30327c-d7a7-45ea-84fb-bef445af4f2f" providerId="ADAL" clId="{B4E4ACD3-DE29-4F04-92D6-5DC892BDB037}" dt="2023-01-02T13:01:08.311" v="20" actId="47"/>
        <pc:sldMkLst>
          <pc:docMk/>
          <pc:sldMk cId="205405593" sldId="312"/>
        </pc:sldMkLst>
      </pc:sldChg>
    </pc:docChg>
  </pc:docChgLst>
  <pc:docChgLst>
    <pc:chgData name="Nadine Teles" userId="af83299c-e416-4a94-a966-531d761255d3" providerId="ADAL" clId="{9DB3614D-B7F9-485A-BC4E-816FC25715C7}"/>
    <pc:docChg chg="custSel modSld">
      <pc:chgData name="Nadine Teles" userId="af83299c-e416-4a94-a966-531d761255d3" providerId="ADAL" clId="{9DB3614D-B7F9-485A-BC4E-816FC25715C7}" dt="2023-02-15T12:33:50.508" v="19" actId="14100"/>
      <pc:docMkLst>
        <pc:docMk/>
      </pc:docMkLst>
      <pc:sldChg chg="addSp delSp modSp mod">
        <pc:chgData name="Nadine Teles" userId="af83299c-e416-4a94-a966-531d761255d3" providerId="ADAL" clId="{9DB3614D-B7F9-485A-BC4E-816FC25715C7}" dt="2023-02-15T12:33:50.508" v="19" actId="14100"/>
        <pc:sldMkLst>
          <pc:docMk/>
          <pc:sldMk cId="1938057855" sldId="270"/>
        </pc:sldMkLst>
        <pc:spChg chg="add mod">
          <ac:chgData name="Nadine Teles" userId="af83299c-e416-4a94-a966-531d761255d3" providerId="ADAL" clId="{9DB3614D-B7F9-485A-BC4E-816FC25715C7}" dt="2023-02-15T12:32:28.247" v="1"/>
          <ac:spMkLst>
            <pc:docMk/>
            <pc:sldMk cId="1938057855" sldId="270"/>
            <ac:spMk id="3" creationId="{25C3CBAC-2B92-9037-D989-8E2849A4DA16}"/>
          </ac:spMkLst>
        </pc:spChg>
        <pc:spChg chg="add mod">
          <ac:chgData name="Nadine Teles" userId="af83299c-e416-4a94-a966-531d761255d3" providerId="ADAL" clId="{9DB3614D-B7F9-485A-BC4E-816FC25715C7}" dt="2023-02-15T12:32:28.247" v="1"/>
          <ac:spMkLst>
            <pc:docMk/>
            <pc:sldMk cId="1938057855" sldId="270"/>
            <ac:spMk id="4" creationId="{ABE4B404-0ADF-66FD-FF4A-A41ECA7475E4}"/>
          </ac:spMkLst>
        </pc:spChg>
        <pc:spChg chg="add mod">
          <ac:chgData name="Nadine Teles" userId="af83299c-e416-4a94-a966-531d761255d3" providerId="ADAL" clId="{9DB3614D-B7F9-485A-BC4E-816FC25715C7}" dt="2023-02-15T12:33:50.508" v="19" actId="14100"/>
          <ac:spMkLst>
            <pc:docMk/>
            <pc:sldMk cId="1938057855" sldId="270"/>
            <ac:spMk id="5" creationId="{75128428-E6A9-4798-C495-204195866CDF}"/>
          </ac:spMkLst>
        </pc:spChg>
        <pc:spChg chg="add mod">
          <ac:chgData name="Nadine Teles" userId="af83299c-e416-4a94-a966-531d761255d3" providerId="ADAL" clId="{9DB3614D-B7F9-485A-BC4E-816FC25715C7}" dt="2023-02-15T12:32:39.982" v="4" actId="1076"/>
          <ac:spMkLst>
            <pc:docMk/>
            <pc:sldMk cId="1938057855" sldId="270"/>
            <ac:spMk id="8" creationId="{A9FDAA4C-3F72-C6F9-5D5E-3406F3A0220A}"/>
          </ac:spMkLst>
        </pc:spChg>
        <pc:grpChg chg="add del mod">
          <ac:chgData name="Nadine Teles" userId="af83299c-e416-4a94-a966-531d761255d3" providerId="ADAL" clId="{9DB3614D-B7F9-485A-BC4E-816FC25715C7}" dt="2023-02-15T12:32:30.335" v="2" actId="478"/>
          <ac:grpSpMkLst>
            <pc:docMk/>
            <pc:sldMk cId="1938057855" sldId="270"/>
            <ac:grpSpMk id="2" creationId="{47FC442D-9554-F998-0103-7535291B0319}"/>
          </ac:grpSpMkLst>
        </pc:grpChg>
        <pc:graphicFrameChg chg="del">
          <ac:chgData name="Nadine Teles" userId="af83299c-e416-4a94-a966-531d761255d3" providerId="ADAL" clId="{9DB3614D-B7F9-485A-BC4E-816FC25715C7}" dt="2023-02-15T12:32:16.636" v="0" actId="478"/>
          <ac:graphicFrameMkLst>
            <pc:docMk/>
            <pc:sldMk cId="1938057855" sldId="270"/>
            <ac:graphicFrameMk id="6" creationId="{5DB3F662-3855-200E-2924-A44EC87C12A2}"/>
          </ac:graphicFrameMkLst>
        </pc:graphicFrameChg>
        <pc:graphicFrameChg chg="add mod">
          <ac:chgData name="Nadine Teles" userId="af83299c-e416-4a94-a966-531d761255d3" providerId="ADAL" clId="{9DB3614D-B7F9-485A-BC4E-816FC25715C7}" dt="2023-02-15T12:33:43.901" v="17" actId="14100"/>
          <ac:graphicFrameMkLst>
            <pc:docMk/>
            <pc:sldMk cId="1938057855" sldId="270"/>
            <ac:graphicFrameMk id="7" creationId="{7D7EBDB7-76E0-8B7B-592B-412883ABB8EA}"/>
          </ac:graphicFrameMkLst>
        </pc:graphicFrameChg>
      </pc:sldChg>
    </pc:docChg>
  </pc:docChgLst>
  <pc:docChgLst>
    <pc:chgData name="Nadine Teles" userId="af83299c-e416-4a94-a966-531d761255d3" providerId="ADAL" clId="{6CC094BD-1D59-46B6-883D-ECD35EA5844C}"/>
    <pc:docChg chg="custSel modSld">
      <pc:chgData name="Nadine Teles" userId="af83299c-e416-4a94-a966-531d761255d3" providerId="ADAL" clId="{6CC094BD-1D59-46B6-883D-ECD35EA5844C}" dt="2023-02-15T12:30:27.081" v="46" actId="572"/>
      <pc:docMkLst>
        <pc:docMk/>
      </pc:docMkLst>
      <pc:sldChg chg="addSp delSp modSp mod">
        <pc:chgData name="Nadine Teles" userId="af83299c-e416-4a94-a966-531d761255d3" providerId="ADAL" clId="{6CC094BD-1D59-46B6-883D-ECD35EA5844C}" dt="2023-02-15T12:30:27.081" v="46" actId="572"/>
        <pc:sldMkLst>
          <pc:docMk/>
          <pc:sldMk cId="1938057855" sldId="270"/>
        </pc:sldMkLst>
        <pc:spChg chg="add del mod">
          <ac:chgData name="Nadine Teles" userId="af83299c-e416-4a94-a966-531d761255d3" providerId="ADAL" clId="{6CC094BD-1D59-46B6-883D-ECD35EA5844C}" dt="2023-02-15T12:28:11.943" v="1" actId="478"/>
          <ac:spMkLst>
            <pc:docMk/>
            <pc:sldMk cId="1938057855" sldId="270"/>
            <ac:spMk id="3" creationId="{2282BF21-2D0C-E836-8E78-01C5D27B1DB1}"/>
          </ac:spMkLst>
        </pc:spChg>
        <pc:graphicFrameChg chg="del">
          <ac:chgData name="Nadine Teles" userId="af83299c-e416-4a94-a966-531d761255d3" providerId="ADAL" clId="{6CC094BD-1D59-46B6-883D-ECD35EA5844C}" dt="2023-02-15T12:28:07.938" v="0" actId="478"/>
          <ac:graphicFrameMkLst>
            <pc:docMk/>
            <pc:sldMk cId="1938057855" sldId="270"/>
            <ac:graphicFrameMk id="4" creationId="{50D21351-13E6-4FC3-EBC5-4E713561C982}"/>
          </ac:graphicFrameMkLst>
        </pc:graphicFrameChg>
        <pc:graphicFrameChg chg="del">
          <ac:chgData name="Nadine Teles" userId="af83299c-e416-4a94-a966-531d761255d3" providerId="ADAL" clId="{6CC094BD-1D59-46B6-883D-ECD35EA5844C}" dt="2023-02-15T12:28:13.974" v="2" actId="478"/>
          <ac:graphicFrameMkLst>
            <pc:docMk/>
            <pc:sldMk cId="1938057855" sldId="270"/>
            <ac:graphicFrameMk id="5" creationId="{5F3D1E1E-B519-D9F9-2461-D7D5A805D1F9}"/>
          </ac:graphicFrameMkLst>
        </pc:graphicFrameChg>
        <pc:graphicFrameChg chg="add mod modGraphic">
          <ac:chgData name="Nadine Teles" userId="af83299c-e416-4a94-a966-531d761255d3" providerId="ADAL" clId="{6CC094BD-1D59-46B6-883D-ECD35EA5844C}" dt="2023-02-15T12:30:27.081" v="46" actId="572"/>
          <ac:graphicFrameMkLst>
            <pc:docMk/>
            <pc:sldMk cId="1938057855" sldId="270"/>
            <ac:graphicFrameMk id="6" creationId="{5DB3F662-3855-200E-2924-A44EC87C12A2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CE2B9-C111-4137-B381-8A82100BFF36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EEB6D-A7EF-45AC-9B88-A8B6D43D43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7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EEB6D-A7EF-45AC-9B88-A8B6D43D4341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697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3159E6-6B4B-4AED-A8C9-EBC0228D1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000">
                <a:solidFill>
                  <a:srgbClr val="5A4AE3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028073-EDE8-4555-AF8E-9DF95EBED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Clique para editar o estilo de subtítulo do Modelo Global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0318886-DACD-4463-826D-8BCBA36F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0303A74-B80F-4AF5-9848-CD8B3504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75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31ED0-3E4B-4885-B037-F97E911B3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89E2A3A8-44D1-4FA8-98DA-4AA2209D8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AA58894-9D6C-4626-9DAC-480D6AB1FC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7358AD8-129B-4C1A-B3FF-FD0946F2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E89CFE1-8768-45F6-ACE5-0456A706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23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CB8BA8B-BDA4-497D-8FB2-2180271656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57152FF4-4A11-4BBB-9640-3EC798169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DE7F559-BF43-4437-928B-2FBAC108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4578CE3-1F37-4109-87D7-1089618FA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C4728F-58B8-4A02-A2F6-0E313EB4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53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2E4235-D2A3-4413-A709-560ADD848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CD15A3B-08DC-4255-9056-27539EFAC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B23F1A0-B2CB-4015-9F0C-A443A45853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8CA96CB-A402-4A0D-839F-A089E9D2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F1651C6-A6A7-463F-AE0F-38AC8D29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5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EDB52-8A73-4C75-A299-7D1F760D5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942B958-74BD-477A-A297-1E1C7519B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63AD124-EE84-4ECB-BFD6-4E1345784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92E76F2-753E-4C11-8176-DCB7C68F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37FEE9F-D1F9-4CC4-AF70-75C96049F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52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8F14AC-28AB-421C-AC69-9F523787A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86FD08B-DDAD-48FC-9EE2-73DD5418EA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7DB972D9-B8E6-48BA-9663-7BBD980E9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1540F1B-0095-431B-B8FD-B7DB45600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559183E-9D94-4458-B3C6-84351AC5F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8927332-59BC-4DD3-A4FA-38D082140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96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B799A-DFF6-4082-977B-8B3B7CED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C3B33AA-968B-4216-A0C2-CBF2A68CE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C8E0615-6FC3-4213-8AF0-62CA4C27D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0FB9B9C-FE96-4ADE-8849-D9CC80C92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6B65A80D-4233-4F24-B4FC-B3EAF0F88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49BF8686-340A-43B0-8A69-AC620DAA9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390382E-F787-4185-B654-3989A176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8BEF5DF-82A3-45DC-A9AD-76A3869C1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778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8E3E03-1DD3-4242-A2E3-4CB53A66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A190E43-17F8-4DBD-956C-C8F63FD41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DC77969E-548B-4879-BE34-1D9A6BFB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E5743FB-8025-4CDD-BBA7-D5863CF64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538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1091D86C-AB7B-4D49-AC37-0020B87B66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6D62F30-D55F-477E-941E-4F0F8739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A8250F8-3851-47FD-88B7-CF6E63DA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170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348ACC-342C-465A-BD75-A4AE8EC9A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BE0BF-EA36-402B-AED1-4E7188F6E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592CC4E-EBC5-44E6-83A2-80E950FDC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0457EAE-D465-4D99-8BDB-F4384A6B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DC8AAB6-7D7A-46FA-9CC0-A1783FC5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3D1032D-6DD1-4311-B66B-694114F5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55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AE703-B22A-45B5-80EC-9DFE874A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7068B9AC-DB5F-4C82-A562-CF5DD37E46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B63025C-6070-4842-9E50-D370FC4A3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EF6013D-00A4-4AA6-A2DE-AC0E4B9C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EC8629-743B-485A-B758-D756CC1A2DC7}" type="datetimeFigureOut">
              <a:rPr lang="pt-PT" smtClean="0"/>
              <a:t>15/02/2023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75A8CC5-9BE1-49C1-BDC8-CA6A05B0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33EF166-340A-46F3-A1F4-6D95006A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081672-B267-4283-B6D8-37A64159374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40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138DDD46-4887-42CB-980D-668A95DD6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3C04EEC-5711-4826-A4E5-3C9EB38BC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554DE20-4ED3-4F50-AA01-5AC8F7BCDA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73800"/>
            <a:ext cx="1816100" cy="584200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FE5CFB4F-6430-445B-83B9-2B7688A43B1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91700" y="6402039"/>
            <a:ext cx="1562100" cy="327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08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5A4AE3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A9FDAA4C-3F72-C6F9-5D5E-3406F3A02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5416" y="55027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2" name="Graphic 16" descr="Tree With Roots outline">
            <a:extLst>
              <a:ext uri="{FF2B5EF4-FFF2-40B4-BE49-F238E27FC236}">
                <a16:creationId xmlns:a16="http://schemas.microsoft.com/office/drawing/2014/main" id="{2EE2B8B0-32E1-5289-4ABE-0F7015A55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9588" y="0"/>
            <a:ext cx="6592824" cy="659282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44C49B49-3F30-DF75-456F-5992CA803236}"/>
              </a:ext>
            </a:extLst>
          </p:cNvPr>
          <p:cNvSpPr txBox="1"/>
          <p:nvPr/>
        </p:nvSpPr>
        <p:spPr>
          <a:xfrm>
            <a:off x="578358" y="943323"/>
            <a:ext cx="2375154" cy="4812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One tree trunk</a:t>
            </a:r>
            <a:r>
              <a:rPr lang="en-GB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for each type of business.</a:t>
            </a: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800" b="1" dirty="0"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Six tree branches</a:t>
            </a:r>
            <a:r>
              <a:rPr lang="en-GB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, one for each quality that this type of business needs you to have. </a:t>
            </a: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800" b="1" dirty="0">
              <a:effectLst/>
              <a:latin typeface="Verdana" panose="020B060403050404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Leaves</a:t>
            </a:r>
            <a:r>
              <a:rPr lang="en-GB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 on the branch are post its with examples of when the quality is used.</a:t>
            </a: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0578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44</Words>
  <Application>Microsoft Office PowerPoint</Application>
  <PresentationFormat>Ecrã Panorâmico</PresentationFormat>
  <Paragraphs>6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Isabel Nunes</dc:creator>
  <cp:lastModifiedBy>Nadine Teles</cp:lastModifiedBy>
  <cp:revision>8</cp:revision>
  <dcterms:created xsi:type="dcterms:W3CDTF">2022-01-03T19:30:46Z</dcterms:created>
  <dcterms:modified xsi:type="dcterms:W3CDTF">2023-02-15T12:35:48Z</dcterms:modified>
</cp:coreProperties>
</file>